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A2DE-221B-4408-A15A-4C7968C7977C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82CD-1785-4771-8795-FA659B5291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2119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A2DE-221B-4408-A15A-4C7968C7977C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82CD-1785-4771-8795-FA659B5291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785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A2DE-221B-4408-A15A-4C7968C7977C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82CD-1785-4771-8795-FA659B5291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51614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A2DE-221B-4408-A15A-4C7968C7977C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82CD-1785-4771-8795-FA659B5291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1064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A2DE-221B-4408-A15A-4C7968C7977C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82CD-1785-4771-8795-FA659B5291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214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A2DE-221B-4408-A15A-4C7968C7977C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82CD-1785-4771-8795-FA659B5291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4761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A2DE-221B-4408-A15A-4C7968C7977C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82CD-1785-4771-8795-FA659B5291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203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A2DE-221B-4408-A15A-4C7968C7977C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82CD-1785-4771-8795-FA659B5291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0206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A2DE-221B-4408-A15A-4C7968C7977C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82CD-1785-4771-8795-FA659B5291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9006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A2DE-221B-4408-A15A-4C7968C7977C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82CD-1785-4771-8795-FA659B5291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6813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5A2DE-221B-4408-A15A-4C7968C7977C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F682CD-1785-4771-8795-FA659B5291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64405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25A2DE-221B-4408-A15A-4C7968C7977C}" type="datetimeFigureOut">
              <a:rPr lang="ru-RU" smtClean="0"/>
              <a:t>07.10.2018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F682CD-1785-4771-8795-FA659B5291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1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country of my dreams.</a:t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err="1"/>
              <a:t>Темендерова</a:t>
            </a:r>
            <a:r>
              <a:rPr lang="ru-RU" dirty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3349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701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4879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41"/>
          <a:stretch/>
        </p:blipFill>
        <p:spPr bwMode="auto">
          <a:xfrm>
            <a:off x="0" y="-171399"/>
            <a:ext cx="9144000" cy="7178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73403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8748464" cy="6840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539106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6213"/>
            <a:ext cx="9144000" cy="650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5305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380"/>
            <a:ext cx="9144000" cy="684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640504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0246"/>
            <a:ext cx="9189012" cy="683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41163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30313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03707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7</Words>
  <Application>Microsoft Office PowerPoint</Application>
  <PresentationFormat>Экран (4:3)</PresentationFormat>
  <Paragraphs>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The country of my dreams.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Темендерова </dc:title>
  <dc:creator>Виктория</dc:creator>
  <cp:lastModifiedBy>Victoria</cp:lastModifiedBy>
  <cp:revision>2</cp:revision>
  <dcterms:created xsi:type="dcterms:W3CDTF">2015-05-13T18:29:06Z</dcterms:created>
  <dcterms:modified xsi:type="dcterms:W3CDTF">2018-10-07T10:20:03Z</dcterms:modified>
</cp:coreProperties>
</file>