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57" r:id="rId7"/>
    <p:sldId id="258" r:id="rId8"/>
    <p:sldId id="263" r:id="rId9"/>
    <p:sldId id="271" r:id="rId10"/>
    <p:sldId id="272" r:id="rId11"/>
    <p:sldId id="281" r:id="rId12"/>
    <p:sldId id="274" r:id="rId13"/>
    <p:sldId id="275" r:id="rId14"/>
    <p:sldId id="280" r:id="rId15"/>
    <p:sldId id="26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493-6B23-40A4-9FBD-5F9465EA2A3A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3BBFAF-22D3-4378-9E5A-7BAE66948A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1697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100" dirty="0" smtClean="0"/>
              <a:t>После просмотра фильма обучающийся называет тему урока:</a:t>
            </a:r>
            <a:r>
              <a:rPr lang="ru-RU" sz="1100" baseline="0" dirty="0" smtClean="0"/>
              <a:t> «Дом. Комнаты дома.» проверяем домашнее задание. На распечатанном листе нужно было раскрасить мебель и написать, какого она цвета.</a:t>
            </a:r>
            <a:endParaRPr lang="ru-RU" sz="11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BBFAF-22D3-4378-9E5A-7BAE66948A35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9028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Рисунок распечатать. Прослушать аудиозапись</a:t>
            </a:r>
            <a:r>
              <a:rPr lang="ru-RU" baseline="0" dirty="0" smtClean="0"/>
              <a:t> к упр. 5 </a:t>
            </a:r>
            <a:r>
              <a:rPr lang="ru-RU" baseline="0" dirty="0" err="1" smtClean="0"/>
              <a:t>стр</a:t>
            </a:r>
            <a:r>
              <a:rPr lang="ru-RU" baseline="0" dirty="0" smtClean="0"/>
              <a:t> 37 в учебнике. Нарисовать линиями путь </a:t>
            </a:r>
            <a:r>
              <a:rPr lang="ru-RU" baseline="0" dirty="0" err="1" smtClean="0"/>
              <a:t>Чаклза</a:t>
            </a:r>
            <a:r>
              <a:rPr lang="ru-RU" baseline="0" dirty="0" smtClean="0"/>
              <a:t> по дому.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3BBFAF-22D3-4378-9E5A-7BAE66948A35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9480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ADD7A-AFDB-41CE-B3D7-B7C3C7F139BA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15B0B-BEE6-461F-9F55-76435511A9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ADD7A-AFDB-41CE-B3D7-B7C3C7F139BA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15B0B-BEE6-461F-9F55-76435511A92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ADD7A-AFDB-41CE-B3D7-B7C3C7F139BA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15B0B-BEE6-461F-9F55-76435511A9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ADD7A-AFDB-41CE-B3D7-B7C3C7F139BA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15B0B-BEE6-461F-9F55-76435511A92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ADD7A-AFDB-41CE-B3D7-B7C3C7F139BA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15B0B-BEE6-461F-9F55-76435511A9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ADD7A-AFDB-41CE-B3D7-B7C3C7F139BA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15B0B-BEE6-461F-9F55-76435511A9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ADD7A-AFDB-41CE-B3D7-B7C3C7F139BA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15B0B-BEE6-461F-9F55-76435511A9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ADD7A-AFDB-41CE-B3D7-B7C3C7F139BA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15B0B-BEE6-461F-9F55-76435511A92C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ADD7A-AFDB-41CE-B3D7-B7C3C7F139BA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15B0B-BEE6-461F-9F55-76435511A92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ADD7A-AFDB-41CE-B3D7-B7C3C7F139BA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15B0B-BEE6-461F-9F55-76435511A9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ADD7A-AFDB-41CE-B3D7-B7C3C7F139BA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15B0B-BEE6-461F-9F55-76435511A92C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E4ADD7A-AFDB-41CE-B3D7-B7C3C7F139BA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F515B0B-BEE6-461F-9F55-76435511A92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hZ6jP4RndkU&amp;spfreload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xl.com/ela/grade-1/select-the-best-preposition-to-match-the-picture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268761"/>
            <a:ext cx="7920880" cy="4104456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«Методическая разработка по использованию специализированного оборудования и программного обеспечения для организации урочной (или внеурочной деятельности) обучающегося с ОВЗ, </a:t>
            </a:r>
            <a:b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находящегося на надомном обучении с использованием дистанционных образовательных технологий»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95736" y="5661248"/>
            <a:ext cx="5576664" cy="648072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899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lnSpc>
                <a:spcPct val="110000"/>
              </a:lnSpc>
            </a:pPr>
            <a:r>
              <a:rPr lang="ru-RU" dirty="0"/>
              <a:t>Детский церебральный паралич (</a:t>
            </a:r>
            <a:r>
              <a:rPr lang="ru-RU" dirty="0" smtClean="0"/>
              <a:t>ДЦП)</a:t>
            </a:r>
            <a:endParaRPr lang="ru-RU" dirty="0"/>
          </a:p>
          <a:p>
            <a:pPr>
              <a:lnSpc>
                <a:spcPct val="110000"/>
              </a:lnSpc>
            </a:pPr>
            <a:r>
              <a:rPr lang="ru-RU" dirty="0"/>
              <a:t>При легкой степени двигательных нарушений </a:t>
            </a:r>
            <a:r>
              <a:rPr lang="ru-RU" dirty="0" smtClean="0"/>
              <a:t> ходит </a:t>
            </a:r>
            <a:r>
              <a:rPr lang="ru-RU" dirty="0"/>
              <a:t>самостоятельно, уверенно как в помещении, так и за его пределами. </a:t>
            </a:r>
            <a:r>
              <a:rPr lang="ru-RU" dirty="0" smtClean="0"/>
              <a:t> Развита </a:t>
            </a:r>
            <a:r>
              <a:rPr lang="ru-RU" dirty="0" err="1"/>
              <a:t>манипулятивная</a:t>
            </a:r>
            <a:r>
              <a:rPr lang="ru-RU" dirty="0"/>
              <a:t> деятельность. Однако </a:t>
            </a:r>
            <a:r>
              <a:rPr lang="ru-RU" dirty="0" smtClean="0"/>
              <a:t>наблюдается </a:t>
            </a:r>
            <a:r>
              <a:rPr lang="ru-RU" dirty="0"/>
              <a:t>неправильные патологические позы и положения, нарушения походки, движения недостаточно ловкие, замедленные. Снижена мышечная сила, имеются недостатки мелкой моторики</a:t>
            </a:r>
            <a:r>
              <a:rPr lang="ru-RU" dirty="0" smtClean="0"/>
              <a:t>.</a:t>
            </a:r>
          </a:p>
          <a:p>
            <a:pPr>
              <a:lnSpc>
                <a:spcPct val="110000"/>
              </a:lnSpc>
            </a:pPr>
            <a:r>
              <a:rPr lang="ru-RU" dirty="0" smtClean="0"/>
              <a:t>Психическое </a:t>
            </a:r>
            <a:r>
              <a:rPr lang="ru-RU" dirty="0"/>
              <a:t>развитие, близкое к нормальному.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Описание психофизических особенностей ребенка с ОВЗ </a:t>
            </a:r>
          </a:p>
        </p:txBody>
      </p:sp>
    </p:spTree>
    <p:extLst>
      <p:ext uri="{BB962C8B-B14F-4D97-AF65-F5344CB8AC3E}">
        <p14:creationId xmlns:p14="http://schemas.microsoft.com/office/powerpoint/2010/main" val="202426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Оборудование для обучающейся с нарушением опорно-двигательного аппарата при легких двигательных нарушениях дает необходимость избегать случайного воздействия на клавиатуру, одновременного нажатия нескольких кнопок, а также обеспечивает потребность в управлении комбинацией кнопок на клавиатуре. Это обеспечивают </a:t>
            </a:r>
            <a:r>
              <a:rPr lang="ru-RU" b="1" dirty="0"/>
              <a:t>накладки на клавиатуру</a:t>
            </a:r>
            <a:r>
              <a:rPr lang="ru-RU" dirty="0"/>
              <a:t>: пластмассовые или металлические накладки, размещаемые поверх стандартной клавиатуры, облегчающие доступ к кнопкам. Также необходимо </a:t>
            </a:r>
            <a:r>
              <a:rPr lang="ru-RU" b="1" dirty="0"/>
              <a:t>программное обеспечение</a:t>
            </a:r>
            <a:r>
              <a:rPr lang="ru-RU" dirty="0"/>
              <a:t>, позволяющее настроить функции клавиатуры с возможностями, заложенными в программе </a:t>
            </a:r>
            <a:r>
              <a:rPr lang="ru-RU" dirty="0" err="1"/>
              <a:t>Access</a:t>
            </a:r>
            <a:r>
              <a:rPr lang="ru-RU" dirty="0"/>
              <a:t> </a:t>
            </a:r>
            <a:r>
              <a:rPr lang="ru-RU" dirty="0" err="1"/>
              <a:t>Windows</a:t>
            </a:r>
            <a:r>
              <a:rPr lang="ru-RU" dirty="0"/>
              <a:t>: контроль над временем отклика и повторением команды, управление комбинацией кнопок, ответственных за специальные команды и функции, управление курсором мыши посредством цифровой клавиатуры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Техническое и </a:t>
            </a:r>
            <a:r>
              <a:rPr lang="ru-RU" sz="3100" dirty="0"/>
              <a:t>специализированное</a:t>
            </a:r>
            <a:r>
              <a:rPr lang="ru-RU" dirty="0"/>
              <a:t> оборудование для ребенка с ОВЗ</a:t>
            </a:r>
          </a:p>
        </p:txBody>
      </p:sp>
    </p:spTree>
    <p:extLst>
      <p:ext uri="{BB962C8B-B14F-4D97-AF65-F5344CB8AC3E}">
        <p14:creationId xmlns:p14="http://schemas.microsoft.com/office/powerpoint/2010/main" val="2957417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</a:t>
            </a:r>
            <a:r>
              <a:rPr lang="ru-RU" dirty="0" smtClean="0"/>
              <a:t>еб-камера</a:t>
            </a:r>
          </a:p>
          <a:p>
            <a:r>
              <a:rPr lang="ru-RU" dirty="0" smtClean="0"/>
              <a:t>Принтер</a:t>
            </a:r>
          </a:p>
          <a:p>
            <a:r>
              <a:rPr lang="ru-RU" dirty="0" smtClean="0"/>
              <a:t>Сканер</a:t>
            </a:r>
          </a:p>
          <a:p>
            <a:r>
              <a:rPr lang="ru-RU" dirty="0" smtClean="0"/>
              <a:t>Колонки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Периферийное </a:t>
            </a:r>
            <a:r>
              <a:rPr lang="ru-RU" dirty="0"/>
              <a:t>оборудование общего назначения</a:t>
            </a:r>
          </a:p>
        </p:txBody>
      </p:sp>
    </p:spTree>
    <p:extLst>
      <p:ext uri="{BB962C8B-B14F-4D97-AF65-F5344CB8AC3E}">
        <p14:creationId xmlns:p14="http://schemas.microsoft.com/office/powerpoint/2010/main" val="2150364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мультимедийные учебные презентации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цифровые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ресурсы по английскому языку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http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://www.bilingual.ru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Английский язык детям», http://www.alleng.ru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 всем, кто учится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www.eslgalaxy.com/powerpoint.htm –«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ESL-Galaxy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http://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www.englishforkids.ru–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«Английский для детей»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электронные учебные пособия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Цифровые ресурсы для обучения детей с ВОЗ</a:t>
            </a:r>
          </a:p>
        </p:txBody>
      </p:sp>
    </p:spTree>
    <p:extLst>
      <p:ext uri="{BB962C8B-B14F-4D97-AF65-F5344CB8AC3E}">
        <p14:creationId xmlns:p14="http://schemas.microsoft.com/office/powerpoint/2010/main" val="16607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7" y="908720"/>
            <a:ext cx="7524824" cy="5217443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/>
              <a:t>Презентация к уроку </a:t>
            </a:r>
          </a:p>
          <a:p>
            <a:pPr algn="ctr"/>
            <a:r>
              <a:rPr lang="ru-RU" sz="2800" b="1" dirty="0"/>
              <a:t>по УМК «Английский в фокусе»</a:t>
            </a:r>
            <a:br>
              <a:rPr lang="ru-RU" sz="2800" b="1" dirty="0"/>
            </a:br>
            <a:r>
              <a:rPr lang="ru-RU" sz="2800" b="1" dirty="0"/>
              <a:t>2 </a:t>
            </a:r>
            <a:r>
              <a:rPr lang="ru-RU" sz="2800" b="1" dirty="0" smtClean="0"/>
              <a:t>класс</a:t>
            </a:r>
          </a:p>
          <a:p>
            <a:pPr algn="ctr"/>
            <a:r>
              <a:rPr lang="ru-RU" sz="2800" b="1" dirty="0"/>
              <a:t>по теме " Мой дом. Комнаты дома</a:t>
            </a:r>
            <a:r>
              <a:rPr lang="ru-RU" sz="2800" b="1" dirty="0" smtClean="0"/>
              <a:t>".</a:t>
            </a:r>
          </a:p>
          <a:p>
            <a:pPr algn="ctr"/>
            <a:endParaRPr lang="ru-RU" sz="2800" b="1" dirty="0"/>
          </a:p>
          <a:p>
            <a:pPr algn="ctr"/>
            <a:r>
              <a:rPr lang="ru-RU" sz="2800" b="1" dirty="0" smtClean="0"/>
              <a:t>учителя </a:t>
            </a:r>
            <a:r>
              <a:rPr lang="ru-RU" sz="2800" b="1" dirty="0"/>
              <a:t>английского языка</a:t>
            </a:r>
            <a:br>
              <a:rPr lang="ru-RU" sz="2800" b="1" dirty="0"/>
            </a:br>
            <a:r>
              <a:rPr lang="ru-RU" sz="2800" b="1" dirty="0"/>
              <a:t>МБОУ СОШ №</a:t>
            </a:r>
            <a:r>
              <a:rPr lang="ru-RU" sz="2800" b="1" dirty="0" smtClean="0"/>
              <a:t>1 </a:t>
            </a:r>
            <a:r>
              <a:rPr lang="ru-RU" sz="2800" b="1" dirty="0"/>
              <a:t>г.о. </a:t>
            </a:r>
            <a:r>
              <a:rPr lang="ru-RU" sz="2800" b="1" dirty="0" smtClean="0"/>
              <a:t>Королёв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 smtClean="0"/>
              <a:t>Пащины В.В.</a:t>
            </a:r>
            <a:endParaRPr lang="ru-RU" sz="28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481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/>
            <a:r>
              <a:rPr lang="ru-RU" dirty="0" smtClean="0"/>
              <a:t>Цели</a:t>
            </a:r>
            <a:r>
              <a:rPr lang="ru-RU" dirty="0"/>
              <a:t>: учить </a:t>
            </a:r>
            <a:r>
              <a:rPr lang="ru-RU" dirty="0" smtClean="0"/>
              <a:t>описывать </a:t>
            </a:r>
            <a:r>
              <a:rPr lang="ru-RU" dirty="0"/>
              <a:t>свою комнату; развивать навыки аудирования, чтения, говорения и письма.</a:t>
            </a:r>
          </a:p>
          <a:p>
            <a:pPr algn="ctr"/>
            <a:r>
              <a:rPr lang="ru-RU" dirty="0"/>
              <a:t>Планируемые результаты</a:t>
            </a:r>
          </a:p>
          <a:p>
            <a:pPr algn="ctr"/>
            <a:r>
              <a:rPr lang="ru-RU" dirty="0"/>
              <a:t>Личностные</a:t>
            </a:r>
          </a:p>
          <a:p>
            <a:pPr algn="ctr"/>
            <a:r>
              <a:rPr lang="ru-RU" dirty="0"/>
              <a:t>- воспитывать уважение к своему дому</a:t>
            </a:r>
          </a:p>
          <a:p>
            <a:pPr algn="ctr"/>
            <a:r>
              <a:rPr lang="ru-RU" dirty="0"/>
              <a:t>Метапредметные</a:t>
            </a:r>
          </a:p>
          <a:p>
            <a:pPr algn="ctr"/>
            <a:r>
              <a:rPr lang="ru-RU" dirty="0"/>
              <a:t>- уметь действовать по образцу при выполнении упражнений и составлении собственных высказываний в пределах тематики модуля</a:t>
            </a:r>
          </a:p>
          <a:p>
            <a:pPr algn="ctr"/>
            <a:r>
              <a:rPr lang="ru-RU" dirty="0"/>
              <a:t>Предметные</a:t>
            </a:r>
          </a:p>
          <a:p>
            <a:pPr algn="ctr"/>
            <a:r>
              <a:rPr lang="ru-RU" dirty="0"/>
              <a:t>- рассказать о своём доме.</a:t>
            </a:r>
          </a:p>
          <a:p>
            <a:pPr algn="ctr"/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071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Victoria\Desktop\ОБУЧЕНИЕ инвалидов\итоговая работа\2 кл  Where's Chuckles 3 SB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80928"/>
            <a:ext cx="4176464" cy="3008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Итак, сегодня на уроке нас ждет встреча с кем…?</a:t>
            </a:r>
          </a:p>
          <a:p>
            <a:r>
              <a:rPr lang="ru-RU" dirty="0" smtClean="0"/>
              <a:t>Чему мы еще научимся сегодня?</a:t>
            </a:r>
          </a:p>
          <a:p>
            <a:r>
              <a:rPr lang="ru-RU" dirty="0" smtClean="0"/>
              <a:t>Что вспомним?</a:t>
            </a:r>
          </a:p>
          <a:p>
            <a:r>
              <a:rPr lang="ru-RU" dirty="0" smtClean="0"/>
              <a:t>Видео </a:t>
            </a:r>
            <a:r>
              <a:rPr lang="ru-RU" dirty="0" err="1"/>
              <a:t>This</a:t>
            </a:r>
            <a:r>
              <a:rPr lang="ru-RU" dirty="0"/>
              <a:t> </a:t>
            </a:r>
            <a:r>
              <a:rPr lang="ru-RU" dirty="0" err="1"/>
              <a:t>is</a:t>
            </a:r>
            <a:r>
              <a:rPr lang="ru-RU" dirty="0"/>
              <a:t> </a:t>
            </a:r>
            <a:r>
              <a:rPr lang="ru-RU" dirty="0" err="1"/>
              <a:t>my</a:t>
            </a:r>
            <a:r>
              <a:rPr lang="ru-RU" dirty="0"/>
              <a:t> </a:t>
            </a:r>
            <a:r>
              <a:rPr lang="ru-RU" dirty="0" err="1"/>
              <a:t>house</a:t>
            </a:r>
            <a:r>
              <a:rPr lang="ru-RU" dirty="0"/>
              <a:t>. </a:t>
            </a:r>
            <a:r>
              <a:rPr lang="ru-RU" dirty="0">
                <a:hlinkClick r:id="rId4"/>
              </a:rPr>
              <a:t>http://</a:t>
            </a:r>
            <a:r>
              <a:rPr lang="ru-RU" dirty="0" smtClean="0">
                <a:hlinkClick r:id="rId4"/>
              </a:rPr>
              <a:t>www.youtube.com/watch?v=hZ6jP4RndkU&amp;spfreload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поможет </a:t>
            </a:r>
            <a:r>
              <a:rPr lang="ru-RU" dirty="0"/>
              <a:t>ответить на все </a:t>
            </a:r>
            <a:r>
              <a:rPr lang="ru-RU" dirty="0" smtClean="0"/>
              <a:t>вопросы.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        Проверка домашнего задания. </a:t>
            </a:r>
          </a:p>
          <a:p>
            <a:endParaRPr lang="ru-RU" dirty="0"/>
          </a:p>
          <a:p>
            <a:r>
              <a:rPr lang="ru-RU" dirty="0" smtClean="0"/>
              <a:t>Давайте </a:t>
            </a:r>
            <a:r>
              <a:rPr lang="ru-RU" dirty="0"/>
              <a:t>вспомним, </a:t>
            </a:r>
            <a:r>
              <a:rPr lang="ru-RU" dirty="0" smtClean="0"/>
              <a:t>что есть  </a:t>
            </a:r>
            <a:r>
              <a:rPr lang="ru-RU" dirty="0"/>
              <a:t>в </a:t>
            </a:r>
            <a:r>
              <a:rPr lang="ru-RU" dirty="0" smtClean="0"/>
              <a:t>доме Лари и Лулу.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Ход урока: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9996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221163"/>
            <a:ext cx="2833688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7747" y="1573006"/>
            <a:ext cx="2681287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1372" y="4019683"/>
            <a:ext cx="2952750" cy="268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57338"/>
            <a:ext cx="2663825" cy="277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6" name="TextBox 5"/>
          <p:cNvSpPr txBox="1">
            <a:spLocks noChangeArrowheads="1"/>
          </p:cNvSpPr>
          <p:nvPr/>
        </p:nvSpPr>
        <p:spPr bwMode="auto">
          <a:xfrm>
            <a:off x="900113" y="333375"/>
            <a:ext cx="792003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4800" b="1" dirty="0" smtClean="0"/>
              <a:t>Посмотри и ответь.</a:t>
            </a:r>
          </a:p>
          <a:p>
            <a:pPr eaLnBrk="1" hangingPunct="1"/>
            <a:r>
              <a:rPr lang="en-US" altLang="ru-RU" sz="4800" b="1" dirty="0" smtClean="0"/>
              <a:t>What’s </a:t>
            </a:r>
            <a:r>
              <a:rPr lang="en-US" altLang="ru-RU" sz="4800" b="1" dirty="0"/>
              <a:t>this?     - It’s a….</a:t>
            </a:r>
            <a:endParaRPr lang="ru-RU" alt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688277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1428750"/>
            <a:ext cx="6072187" cy="496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Прямоугольник 2"/>
          <p:cNvSpPr>
            <a:spLocks noChangeArrowheads="1"/>
          </p:cNvSpPr>
          <p:nvPr/>
        </p:nvSpPr>
        <p:spPr bwMode="auto">
          <a:xfrm>
            <a:off x="285750" y="285750"/>
            <a:ext cx="809696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5400" b="1" dirty="0" smtClean="0"/>
              <a:t>Посмотри и ответь.</a:t>
            </a:r>
          </a:p>
          <a:p>
            <a:pPr eaLnBrk="1" hangingPunct="1"/>
            <a:r>
              <a:rPr lang="ru-RU" altLang="ru-RU" sz="5400" b="1" dirty="0" err="1" smtClean="0"/>
              <a:t>What’s</a:t>
            </a:r>
            <a:r>
              <a:rPr lang="ru-RU" altLang="ru-RU" sz="5400" b="1" dirty="0" smtClean="0"/>
              <a:t> </a:t>
            </a:r>
            <a:r>
              <a:rPr lang="ru-RU" altLang="ru-RU" sz="5400" b="1" dirty="0" err="1" smtClean="0"/>
              <a:t>this</a:t>
            </a:r>
            <a:r>
              <a:rPr lang="ru-RU" altLang="ru-RU" sz="5400" b="1" dirty="0" smtClean="0"/>
              <a:t>?     - </a:t>
            </a:r>
            <a:r>
              <a:rPr lang="ru-RU" altLang="ru-RU" sz="5400" b="1" dirty="0" err="1" smtClean="0"/>
              <a:t>It’s</a:t>
            </a:r>
            <a:r>
              <a:rPr lang="ru-RU" altLang="ru-RU" sz="5400" b="1" dirty="0" smtClean="0"/>
              <a:t> a….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2047183"/>
            <a:ext cx="5688632" cy="4342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907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548680"/>
            <a:ext cx="734481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latin typeface="+mj-lt"/>
              </a:rPr>
              <a:t>Посмотри , прочитай и выбери правильный предлог места.</a:t>
            </a:r>
            <a:endParaRPr lang="ru-RU" sz="5400" dirty="0"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3588" y="3134003"/>
            <a:ext cx="7560840" cy="2251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b="1" dirty="0" smtClean="0">
                <a:effectLst/>
                <a:latin typeface="TimesNewRomanPS-BoldMT"/>
                <a:ea typeface="Calibri"/>
                <a:cs typeface="TimesNewRomanPS-BoldMT"/>
              </a:rPr>
              <a:t> </a:t>
            </a:r>
            <a:endParaRPr lang="ru-RU" sz="2400" dirty="0" smtClean="0"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400" b="1" dirty="0">
              <a:latin typeface="TimesNewRomanPS-BoldMT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2"/>
              </a:rPr>
              <a:t>https://www.ixl.com/ela/grade-1/select-the-best-preposition-to-match-the-picture</a:t>
            </a:r>
            <a:endParaRPr lang="ru-RU" sz="2800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4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4401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r="50384" b="5085"/>
          <a:stretch>
            <a:fillRect/>
          </a:stretch>
        </p:blipFill>
        <p:spPr bwMode="auto">
          <a:xfrm>
            <a:off x="214282" y="1541840"/>
            <a:ext cx="258707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55720" y="1518116"/>
            <a:ext cx="3348056" cy="4185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56295"/>
          <a:stretch>
            <a:fillRect/>
          </a:stretch>
        </p:blipFill>
        <p:spPr bwMode="auto">
          <a:xfrm>
            <a:off x="3055390" y="3518644"/>
            <a:ext cx="2500330" cy="3220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755576" y="476672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latin typeface="+mj-lt"/>
              </a:rPr>
              <a:t>Посмотри и ответь.</a:t>
            </a:r>
            <a:endParaRPr lang="ru-RU" sz="5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54693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751" y="2076653"/>
            <a:ext cx="2637007" cy="3071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62782" y="1576586"/>
            <a:ext cx="2951983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99792" y="3612570"/>
            <a:ext cx="3429024" cy="2899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827584" y="260648"/>
            <a:ext cx="74888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latin typeface="+mj-lt"/>
              </a:rPr>
              <a:t>Посмотри, задай вопрос  и ответь.</a:t>
            </a:r>
            <a:endParaRPr lang="ru-RU" sz="5400" dirty="0">
              <a:latin typeface="+mj-lt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512" y="3933056"/>
            <a:ext cx="3481387" cy="274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28" y="2234431"/>
            <a:ext cx="2633663" cy="307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212" y="1826632"/>
            <a:ext cx="2951163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800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r="71041" b="41379"/>
          <a:stretch>
            <a:fillRect/>
          </a:stretch>
        </p:blipFill>
        <p:spPr bwMode="auto">
          <a:xfrm>
            <a:off x="107504" y="2321711"/>
            <a:ext cx="1664085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 l="53294" t="6363" r="25842" b="30909"/>
          <a:stretch>
            <a:fillRect/>
          </a:stretch>
        </p:blipFill>
        <p:spPr bwMode="auto">
          <a:xfrm>
            <a:off x="6786578" y="285728"/>
            <a:ext cx="2143140" cy="2594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43878" r="28040" b="44828"/>
          <a:stretch>
            <a:fillRect/>
          </a:stretch>
        </p:blipFill>
        <p:spPr bwMode="auto">
          <a:xfrm>
            <a:off x="5076056" y="2214554"/>
            <a:ext cx="1928826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21939" t="50000" r="54367"/>
          <a:stretch>
            <a:fillRect/>
          </a:stretch>
        </p:blipFill>
        <p:spPr bwMode="auto">
          <a:xfrm>
            <a:off x="392877" y="4483117"/>
            <a:ext cx="1928826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65817" t="53448" r="6979"/>
          <a:stretch>
            <a:fillRect/>
          </a:stretch>
        </p:blipFill>
        <p:spPr bwMode="auto">
          <a:xfrm>
            <a:off x="6542159" y="4653136"/>
            <a:ext cx="221457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7847" y="4797152"/>
            <a:ext cx="2257425" cy="1924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85477" y="2361018"/>
            <a:ext cx="1857388" cy="17571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827584" y="404663"/>
            <a:ext cx="703056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 smtClean="0">
                <a:latin typeface="+mj-lt"/>
              </a:rPr>
              <a:t>Посмотри, задай вопрос  и ответь.</a:t>
            </a:r>
            <a:endParaRPr lang="ru-RU" sz="5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43615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Домашнее задание: прослушай и нарисуй </a:t>
            </a:r>
            <a:r>
              <a:rPr lang="ru-RU" dirty="0"/>
              <a:t>путь </a:t>
            </a:r>
            <a:r>
              <a:rPr lang="ru-RU" dirty="0" err="1"/>
              <a:t>Чаклза</a:t>
            </a:r>
            <a:r>
              <a:rPr lang="ru-RU" dirty="0"/>
              <a:t> по дому.</a:t>
            </a:r>
            <a:br>
              <a:rPr lang="ru-RU" dirty="0"/>
            </a:b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698760"/>
            <a:ext cx="5616624" cy="4427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120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124</TotalTime>
  <Words>490</Words>
  <Application>Microsoft Office PowerPoint</Application>
  <PresentationFormat>Экран (4:3)</PresentationFormat>
  <Paragraphs>58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Волна</vt:lpstr>
      <vt:lpstr>«Методическая разработка по использованию специализированного оборудования и программного обеспечения для организации урочной (или внеурочной деятельности) обучающегося с ОВЗ,  находящегося на надомном обучении с использованием дистанционных образовательных технологий» </vt:lpstr>
      <vt:lpstr>Описание психофизических особенностей ребенка с ОВЗ </vt:lpstr>
      <vt:lpstr>Техническое и специализированное оборудование для ребенка с ОВЗ</vt:lpstr>
      <vt:lpstr>Периферийное оборудование общего назначения</vt:lpstr>
      <vt:lpstr>Цифровые ресурсы для обучения детей с ВОЗ</vt:lpstr>
      <vt:lpstr>Презентация PowerPoint</vt:lpstr>
      <vt:lpstr>Презентация PowerPoint</vt:lpstr>
      <vt:lpstr>Ход урока: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Домашнее задание: прослушай и нарисуй путь Чаклза по дому.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«Методическая разработка по использованию специализированного оборудования и программного обеспечения для организации урочной (или внеурочной деятельности) обучающегося с ОВЗ,  находящегося на надомном обучении с использованием дистанционных образовательных технологий»</dc:title>
  <dc:creator>Victoria</dc:creator>
  <cp:lastModifiedBy>Victoria</cp:lastModifiedBy>
  <cp:revision>11</cp:revision>
  <dcterms:created xsi:type="dcterms:W3CDTF">2018-08-29T10:26:20Z</dcterms:created>
  <dcterms:modified xsi:type="dcterms:W3CDTF">2018-08-29T12:31:14Z</dcterms:modified>
</cp:coreProperties>
</file>